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2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4A1CEE-C72B-4C3E-B355-B9F5000B3B72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02E2E4-B02B-4F40-8BF1-95F23C92F59C}" type="slidenum">
              <a:rPr lang="en-US"/>
              <a:pPr/>
              <a:t>1</a:t>
            </a:fld>
            <a:endParaRPr lang="th-TH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2135C-633F-440D-89B5-288822D77AAA}" type="slidenum">
              <a:rPr lang="en-US"/>
              <a:pPr/>
              <a:t>10</a:t>
            </a:fld>
            <a:endParaRPr lang="th-TH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AD3B9-6358-49DF-A88F-BAC2598287FB}" type="slidenum">
              <a:rPr lang="en-US"/>
              <a:pPr/>
              <a:t>11</a:t>
            </a:fld>
            <a:endParaRPr lang="th-TH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EF31B-14A3-451F-A51A-7FAC3B56AEA5}" type="slidenum">
              <a:rPr lang="en-US"/>
              <a:pPr/>
              <a:t>12</a:t>
            </a:fld>
            <a:endParaRPr lang="th-TH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9FF7C-CD47-4979-BEBE-821D619A36EA}" type="slidenum">
              <a:rPr lang="en-US"/>
              <a:pPr/>
              <a:t>13</a:t>
            </a:fld>
            <a:endParaRPr lang="th-TH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1FB06-5BA9-41DA-BE78-5386789D48C4}" type="slidenum">
              <a:rPr lang="en-US"/>
              <a:pPr/>
              <a:t>14</a:t>
            </a:fld>
            <a:endParaRPr lang="th-TH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1972B-6D33-46F0-B3E9-6445BB94D5A1}" type="slidenum">
              <a:rPr lang="en-US"/>
              <a:pPr/>
              <a:t>15</a:t>
            </a:fld>
            <a:endParaRPr lang="th-TH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927DD-78A3-462B-900E-8F2AA348CBA8}" type="slidenum">
              <a:rPr lang="en-US"/>
              <a:pPr/>
              <a:t>2</a:t>
            </a:fld>
            <a:endParaRPr lang="th-TH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BC49E-4EB8-48B4-9EDA-D320A3CD3BD9}" type="slidenum">
              <a:rPr lang="en-US"/>
              <a:pPr/>
              <a:t>3</a:t>
            </a:fld>
            <a:endParaRPr lang="th-TH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476432-E97D-42DC-81C0-0168EF833AEC}" type="slidenum">
              <a:rPr lang="en-US"/>
              <a:pPr/>
              <a:t>4</a:t>
            </a:fld>
            <a:endParaRPr lang="th-TH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ED4D5-7A8D-4E22-8242-95A95F0A5B7D}" type="slidenum">
              <a:rPr lang="en-US"/>
              <a:pPr/>
              <a:t>5</a:t>
            </a:fld>
            <a:endParaRPr lang="th-TH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80B0C-908A-4137-8D65-CD0827198A37}" type="slidenum">
              <a:rPr lang="en-US"/>
              <a:pPr/>
              <a:t>6</a:t>
            </a:fld>
            <a:endParaRPr lang="th-TH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8B794-FFFC-41CF-9752-07D9DD019912}" type="slidenum">
              <a:rPr lang="en-US"/>
              <a:pPr/>
              <a:t>7</a:t>
            </a:fld>
            <a:endParaRPr lang="th-TH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6733A-B8AB-41BB-B11B-B815F75C5D2C}" type="slidenum">
              <a:rPr lang="en-US"/>
              <a:pPr/>
              <a:t>8</a:t>
            </a:fld>
            <a:endParaRPr lang="th-TH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C1920-70BF-42EC-B63E-E7996E70CBF0}" type="slidenum">
              <a:rPr lang="en-US"/>
              <a:pPr/>
              <a:t>9</a:t>
            </a:fld>
            <a:endParaRPr lang="th-TH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4C2DF-7D87-4F74-BDF0-47DDDDBFA5F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F9EE4-4337-456A-96BF-F3BD9EAF38F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81BEB-4558-40D9-9812-4A6C4D9862F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40290-0B39-4F2A-BA24-57B2767E9AD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0E161-02D8-44AC-A005-C7460C4683C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155AF-5C55-4D47-97B3-F5AFE81DA79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C3E2E-1CAF-4C6F-BF1B-CB859322FE3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B73DC-186C-4C9E-AC7E-E1B0653DD55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3CB94-E411-41B0-B1F9-C05D7372E43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6248F-A194-4473-AB73-FC4C50F5B23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8536C-9CC0-4312-B803-1238E6CBD45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8D37E5-823A-48A2-9B27-B6AA70892486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ทบทวนเรื่อง 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254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ให้สร้าง </a:t>
            </a:r>
            <a:r>
              <a:rPr lang="en-US" b="1"/>
              <a:t>Form </a:t>
            </a:r>
            <a:r>
              <a:rPr lang="th-TH" b="1"/>
              <a:t>ดังตัวอย่าง</a:t>
            </a:r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3"/>
          <a:srcRect l="1270" t="14561" r="41145" b="25391"/>
          <a:stretch>
            <a:fillRect/>
          </a:stretch>
        </p:blipFill>
        <p:spPr bwMode="auto">
          <a:xfrm>
            <a:off x="1619250" y="1700213"/>
            <a:ext cx="5976938" cy="467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2598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11188" y="1844675"/>
            <a:ext cx="2058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การปิด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348038" y="3933825"/>
            <a:ext cx="1985962" cy="5191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Me.Close()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051050" y="2924175"/>
            <a:ext cx="906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4" grpId="0" animBg="1"/>
      <p:bldP spid="143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2598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11188" y="1844675"/>
            <a:ext cx="2120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การเปิด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348038" y="3983038"/>
            <a:ext cx="2735262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ชื่อ </a:t>
            </a:r>
            <a:r>
              <a:rPr lang="en-US" b="1">
                <a:solidFill>
                  <a:schemeClr val="bg1"/>
                </a:solidFill>
              </a:rPr>
              <a:t>Form.Show()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051050" y="2924175"/>
            <a:ext cx="906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3" grpId="0" animBg="1"/>
      <p:bldP spid="245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4821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การเลือก </a:t>
            </a:r>
            <a:r>
              <a:rPr lang="en-US" b="1"/>
              <a:t>Form </a:t>
            </a:r>
            <a:r>
              <a:rPr lang="th-TH" b="1"/>
              <a:t>สำหรับ </a:t>
            </a:r>
            <a:r>
              <a:rPr lang="en-US" b="1"/>
              <a:t>Run </a:t>
            </a:r>
            <a:r>
              <a:rPr lang="th-TH" b="1"/>
              <a:t>โปรแกรม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79613" y="3573463"/>
            <a:ext cx="4171950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ให้ปฏิบัติตามข้าน้อย   ง่ายม๊ากกกกกกก...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95288" y="1412875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เรื่องของ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563938" y="1412875"/>
            <a:ext cx="173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แบ่งเป็น 2 ชนิด</a:t>
            </a:r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2060575"/>
            <a:ext cx="6194425" cy="445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11188" y="3573463"/>
            <a:ext cx="776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SDI</a:t>
            </a:r>
            <a:endParaRPr lang="th-TH" b="1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 rot="-2475421">
            <a:off x="581025" y="3617913"/>
            <a:ext cx="7164388" cy="720725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h-TH" sz="3200" b="1">
                <a:solidFill>
                  <a:schemeClr val="bg1"/>
                </a:solidFill>
              </a:rPr>
              <a:t>เปิดเอกสารได้เพียงครั้งละ 1 เอกสาร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9" grpId="0"/>
      <p:bldP spid="28681" grpId="0"/>
      <p:bldP spid="286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95288" y="1196975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เรื่องของ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563938" y="1125538"/>
            <a:ext cx="1733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แบ่งเป็น 2 ชนิด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50825" y="3500438"/>
            <a:ext cx="836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MDI</a:t>
            </a:r>
            <a:endParaRPr lang="th-TH" b="1"/>
          </a:p>
        </p:txBody>
      </p:sp>
      <p:pic>
        <p:nvPicPr>
          <p:cNvPr id="30730" name="Picture 10"/>
          <p:cNvPicPr>
            <a:picLocks noChangeAspect="1" noChangeArrowheads="1"/>
          </p:cNvPicPr>
          <p:nvPr/>
        </p:nvPicPr>
        <p:blipFill>
          <a:blip r:embed="rId3"/>
          <a:srcRect b="43098"/>
          <a:stretch>
            <a:fillRect/>
          </a:stretch>
        </p:blipFill>
        <p:spPr bwMode="auto">
          <a:xfrm>
            <a:off x="1258888" y="1916113"/>
            <a:ext cx="7685087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31" name="Rectangle 11"/>
          <p:cNvSpPr>
            <a:spLocks noChangeArrowheads="1"/>
          </p:cNvSpPr>
          <p:nvPr/>
        </p:nvSpPr>
        <p:spPr bwMode="auto">
          <a:xfrm rot="-2475421">
            <a:off x="581025" y="3617913"/>
            <a:ext cx="7164388" cy="7207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th-TH" sz="3200" b="1">
                <a:solidFill>
                  <a:schemeClr val="bg1"/>
                </a:solidFill>
              </a:rPr>
              <a:t>เปิดเอกสารได้หลายเอกสารพร้อมกัน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  <p:bldP spid="30728" grpId="0"/>
      <p:bldP spid="30731" grpId="0" animBg="1"/>
      <p:bldP spid="3073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612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การเพิ่ม </a:t>
            </a:r>
            <a:r>
              <a:rPr lang="en-US" b="1"/>
              <a:t>Form </a:t>
            </a:r>
            <a:r>
              <a:rPr lang="th-TH" b="1"/>
              <a:t>แม่ </a:t>
            </a:r>
            <a:r>
              <a:rPr lang="en-US" b="1"/>
              <a:t>(MDIParent form)</a:t>
            </a:r>
            <a:endParaRPr lang="th-TH" b="1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11188" y="3141663"/>
            <a:ext cx="7421562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ทำเหมือนกับการเพิ่ม </a:t>
            </a:r>
            <a:r>
              <a:rPr lang="en-US" b="1">
                <a:solidFill>
                  <a:schemeClr val="bg1"/>
                </a:solidFill>
              </a:rPr>
              <a:t>Form </a:t>
            </a:r>
            <a:r>
              <a:rPr lang="th-TH" b="1">
                <a:solidFill>
                  <a:schemeClr val="bg1"/>
                </a:solidFill>
              </a:rPr>
              <a:t>ธรรมดา แต่ให้เลือก </a:t>
            </a:r>
            <a:r>
              <a:rPr lang="en-US" b="1">
                <a:solidFill>
                  <a:schemeClr val="bg1"/>
                </a:solidFill>
              </a:rPr>
              <a:t>MDI Form </a:t>
            </a:r>
            <a:r>
              <a:rPr lang="th-TH" b="1">
                <a:solidFill>
                  <a:schemeClr val="bg1"/>
                </a:solidFill>
              </a:rPr>
              <a:t>แทน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ทบทวนเรื่อง 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/>
          <a:srcRect l="1270" t="14561" r="41145" b="25391"/>
          <a:stretch>
            <a:fillRect/>
          </a:stretch>
        </p:blipFill>
        <p:spPr bwMode="auto">
          <a:xfrm>
            <a:off x="1908175" y="1844675"/>
            <a:ext cx="5184775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5003800" y="981075"/>
            <a:ext cx="2303463" cy="576263"/>
          </a:xfrm>
          <a:prstGeom prst="wedgeRoundRectCallout">
            <a:avLst>
              <a:gd name="adj1" fmla="val -81218"/>
              <a:gd name="adj2" fmla="val 31225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1. ระบุสาขาวิชา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6588125" y="1412875"/>
            <a:ext cx="2303463" cy="576263"/>
          </a:xfrm>
          <a:prstGeom prst="wedgeRoundRectCallout">
            <a:avLst>
              <a:gd name="adj1" fmla="val -97139"/>
              <a:gd name="adj2" fmla="val 2243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2. </a:t>
            </a:r>
            <a:r>
              <a:rPr lang="en-US" b="1"/>
              <a:t>Click </a:t>
            </a:r>
            <a:r>
              <a:rPr lang="th-TH" b="1"/>
              <a:t>ปุ่ม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684213" y="981075"/>
            <a:ext cx="2735262" cy="1008063"/>
          </a:xfrm>
          <a:prstGeom prst="wedgeRoundRectCallout">
            <a:avLst>
              <a:gd name="adj1" fmla="val 83139"/>
              <a:gd name="adj2" fmla="val 18543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3. สาขาเพิ่มเข้ามาใน </a:t>
            </a:r>
            <a:r>
              <a:rPr lang="en-US" b="1"/>
              <a:t>ComboBox</a:t>
            </a:r>
            <a:endParaRPr lang="th-TH" b="1"/>
          </a:p>
        </p:txBody>
      </p:sp>
      <p:sp>
        <p:nvSpPr>
          <p:cNvPr id="6156" name="Freeform 12"/>
          <p:cNvSpPr>
            <a:spLocks/>
          </p:cNvSpPr>
          <p:nvPr/>
        </p:nvSpPr>
        <p:spPr bwMode="auto">
          <a:xfrm>
            <a:off x="5076825" y="3068638"/>
            <a:ext cx="1139825" cy="360362"/>
          </a:xfrm>
          <a:custGeom>
            <a:avLst/>
            <a:gdLst/>
            <a:ahLst/>
            <a:cxnLst>
              <a:cxn ang="0">
                <a:pos x="498" y="0"/>
              </a:cxn>
              <a:cxn ang="0">
                <a:pos x="635" y="182"/>
              </a:cxn>
              <a:cxn ang="0">
                <a:pos x="0" y="227"/>
              </a:cxn>
            </a:cxnLst>
            <a:rect l="0" t="0" r="r" b="b"/>
            <a:pathLst>
              <a:path w="718" h="227">
                <a:moveTo>
                  <a:pt x="498" y="0"/>
                </a:moveTo>
                <a:cubicBezTo>
                  <a:pt x="608" y="72"/>
                  <a:pt x="718" y="144"/>
                  <a:pt x="635" y="182"/>
                </a:cubicBezTo>
                <a:cubicBezTo>
                  <a:pt x="552" y="220"/>
                  <a:pt x="276" y="223"/>
                  <a:pt x="0" y="227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6300788" y="3357563"/>
            <a:ext cx="2735262" cy="1366837"/>
          </a:xfrm>
          <a:prstGeom prst="wedgeRoundRectCallout">
            <a:avLst>
              <a:gd name="adj1" fmla="val -100495"/>
              <a:gd name="adj2" fmla="val -4488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4. </a:t>
            </a:r>
            <a:r>
              <a:rPr lang="en-US" b="1"/>
              <a:t>Click </a:t>
            </a:r>
            <a:r>
              <a:rPr lang="th-TH" b="1"/>
              <a:t>เลือกสาขาวิชาจาก </a:t>
            </a:r>
            <a:r>
              <a:rPr lang="en-US" b="1"/>
              <a:t>ComboBox</a:t>
            </a:r>
            <a:endParaRPr lang="th-TH" b="1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4140200" y="3429000"/>
            <a:ext cx="360363" cy="43180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323850" y="2492375"/>
            <a:ext cx="2232025" cy="1296988"/>
          </a:xfrm>
          <a:prstGeom prst="wedgeRoundRectCallout">
            <a:avLst>
              <a:gd name="adj1" fmla="val 116287"/>
              <a:gd name="adj2" fmla="val 5673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 b="1"/>
              <a:t>5. สาขาวิชาที่เลือกแสดงที่นี่แทนคำว่า “สาขา”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179388" y="4941888"/>
            <a:ext cx="5113337" cy="15113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533400" indent="-533400"/>
            <a:r>
              <a:rPr lang="en-US">
                <a:solidFill>
                  <a:schemeClr val="bg1"/>
                </a:solidFill>
                <a:latin typeface="Angsana New" pitchFamily="18" charset="-34"/>
              </a:rPr>
              <a:t>1. Click </a:t>
            </a:r>
            <a:r>
              <a:rPr lang="th-TH">
                <a:solidFill>
                  <a:schemeClr val="bg1"/>
                </a:solidFill>
                <a:latin typeface="Angsana New" pitchFamily="18" charset="-34"/>
              </a:rPr>
              <a:t>ให้มีเครื่องถูก</a:t>
            </a:r>
            <a:r>
              <a:rPr lang="en-US">
                <a:solidFill>
                  <a:schemeClr val="bg1"/>
                </a:solidFill>
                <a:latin typeface="Angsana New" pitchFamily="18" charset="-34"/>
              </a:rPr>
              <a:t> </a:t>
            </a:r>
            <a:r>
              <a:rPr lang="th-TH">
                <a:solidFill>
                  <a:schemeClr val="bg1"/>
                </a:solidFill>
                <a:latin typeface="Angsana New" pitchFamily="18" charset="-34"/>
              </a:rPr>
              <a:t>ถ้าต้องการให้สาขาแสดง</a:t>
            </a:r>
          </a:p>
          <a:p>
            <a:pPr marL="533400" indent="-533400"/>
            <a:r>
              <a:rPr lang="th-TH">
                <a:solidFill>
                  <a:schemeClr val="bg1"/>
                </a:solidFill>
                <a:latin typeface="Angsana New" pitchFamily="18" charset="-34"/>
              </a:rPr>
              <a:t>2. เลือกสีตัวอักษรของสาขาวิชาที่แสดง</a:t>
            </a:r>
          </a:p>
          <a:p>
            <a:pPr marL="533400" indent="-533400"/>
            <a:r>
              <a:rPr lang="th-TH">
                <a:solidFill>
                  <a:schemeClr val="bg1"/>
                </a:solidFill>
                <a:latin typeface="Angsana New" pitchFamily="18" charset="-34"/>
              </a:rPr>
              <a:t>3. เลือกแบบอักษรของสาขาวิชาที่แสดง</a:t>
            </a:r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2627313" y="4005263"/>
            <a:ext cx="720725" cy="863600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2843213" y="4508500"/>
            <a:ext cx="1152525" cy="360363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H="1">
            <a:off x="3779838" y="4508500"/>
            <a:ext cx="1152525" cy="360363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61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2" grpId="0" animBg="1"/>
      <p:bldP spid="6155" grpId="0" animBg="1"/>
      <p:bldP spid="6156" grpId="0" animBg="1"/>
      <p:bldP spid="6157" grpId="0" animBg="1"/>
      <p:bldP spid="6158" grpId="0" animBg="1"/>
      <p:bldP spid="6159" grpId="0" animBg="1"/>
      <p:bldP spid="6160" grpId="0" uiExpand="1" build="allAtOnce" animBg="1"/>
      <p:bldP spid="6161" grpId="0" animBg="1"/>
      <p:bldP spid="6162" grpId="0" animBg="1"/>
      <p:bldP spid="61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11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TextBox</a:t>
            </a:r>
            <a:endParaRPr lang="th-TH" b="1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11188" y="1844675"/>
            <a:ext cx="3281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 </a:t>
            </a:r>
            <a:r>
              <a:rPr lang="en-US" b="1"/>
              <a:t>lock </a:t>
            </a:r>
            <a:r>
              <a:rPr lang="th-TH" b="1"/>
              <a:t>ไม่ให้คีย์ข้อมูลได้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763713" y="2997200"/>
            <a:ext cx="906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411413" y="4005263"/>
            <a:ext cx="4806950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ชื่อ </a:t>
            </a:r>
            <a:r>
              <a:rPr lang="en-US" b="1">
                <a:solidFill>
                  <a:schemeClr val="bg1"/>
                </a:solidFill>
              </a:rPr>
              <a:t>TextBox.ReadOnly=True</a:t>
            </a:r>
            <a:endParaRPr lang="th-TH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9" grpId="0"/>
      <p:bldP spid="8200" grpId="0"/>
      <p:bldP spid="82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11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TextBox</a:t>
            </a:r>
            <a:endParaRPr lang="th-TH" b="1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11188" y="1844675"/>
            <a:ext cx="3738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การให้ระบุได้เฉพาะตัวเลข มี 2 วิธี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763713" y="2636838"/>
            <a:ext cx="3205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1. รูปแบบใช้กับ </a:t>
            </a:r>
            <a:r>
              <a:rPr lang="en-US" b="1"/>
              <a:t>TextBox</a:t>
            </a:r>
            <a:endParaRPr lang="th-TH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900113" y="3573463"/>
            <a:ext cx="7423150" cy="13731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</a:t>
            </a:r>
            <a:r>
              <a:rPr lang="en-US" b="1">
                <a:solidFill>
                  <a:schemeClr val="bg1"/>
                </a:solidFill>
              </a:rPr>
              <a:t>if e.KeyChar &lt; “0” OR KeyChar &gt; “9” Then</a:t>
            </a:r>
          </a:p>
          <a:p>
            <a:r>
              <a:rPr lang="en-US" b="1">
                <a:solidFill>
                  <a:schemeClr val="bg1"/>
                </a:solidFill>
              </a:rPr>
              <a:t>    e.KeyHandled=True</a:t>
            </a:r>
          </a:p>
          <a:p>
            <a:r>
              <a:rPr lang="en-US" b="1">
                <a:solidFill>
                  <a:schemeClr val="bg1"/>
                </a:solidFill>
              </a:rPr>
              <a:t> End if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323850" y="5589588"/>
            <a:ext cx="4464050" cy="908050"/>
          </a:xfrm>
          <a:prstGeom prst="wedgeRectCallout">
            <a:avLst>
              <a:gd name="adj1" fmla="val 1741"/>
              <a:gd name="adj2" fmla="val -1272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เขียน </a:t>
            </a:r>
            <a:r>
              <a:rPr lang="en-US"/>
              <a:t>Code </a:t>
            </a:r>
            <a:r>
              <a:rPr lang="th-TH"/>
              <a:t>ที่ </a:t>
            </a:r>
            <a:r>
              <a:rPr lang="en-US"/>
              <a:t>Event “KeyPress”</a:t>
            </a:r>
            <a:r>
              <a:rPr lang="th-TH"/>
              <a:t> ของ </a:t>
            </a:r>
            <a:r>
              <a:rPr lang="en-US"/>
              <a:t>TextBox</a:t>
            </a:r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 animBg="1"/>
      <p:bldP spid="102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11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โปรแกรมกับ </a:t>
            </a:r>
            <a:r>
              <a:rPr lang="en-US" b="1"/>
              <a:t>TextBox</a:t>
            </a:r>
            <a:endParaRPr lang="th-TH" b="1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11188" y="1844675"/>
            <a:ext cx="3738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การให้ระบุได้เฉพาะตัวเลข มี 2 วิธี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763713" y="2636838"/>
            <a:ext cx="3497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1. ใช้ </a:t>
            </a:r>
            <a:r>
              <a:rPr lang="en-US" b="1"/>
              <a:t>MaskedTextBox</a:t>
            </a:r>
            <a:endParaRPr lang="th-TH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208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การแสดง / ซ่อน </a:t>
            </a:r>
            <a:r>
              <a:rPr lang="en-US" b="1"/>
              <a:t>Control (</a:t>
            </a:r>
            <a:r>
              <a:rPr lang="th-TH" b="1"/>
              <a:t>ใช้ได้กับทุก </a:t>
            </a:r>
            <a:r>
              <a:rPr lang="en-US" b="1"/>
              <a:t>Control </a:t>
            </a:r>
            <a:r>
              <a:rPr lang="th-TH" b="1"/>
              <a:t>ที่วาดลงบน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276600" y="3478213"/>
            <a:ext cx="4051300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ชื่อ </a:t>
            </a:r>
            <a:r>
              <a:rPr lang="en-US" b="1">
                <a:solidFill>
                  <a:schemeClr val="bg1"/>
                </a:solidFill>
              </a:rPr>
              <a:t>Control.Visible=True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619250" y="3357563"/>
            <a:ext cx="906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11188" y="2060575"/>
            <a:ext cx="1084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การแสดง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1" grpId="0" animBg="1"/>
      <p:bldP spid="16392" grpId="0"/>
      <p:bldP spid="163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208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 การแสดง / ซ่อน </a:t>
            </a:r>
            <a:r>
              <a:rPr lang="en-US" b="1"/>
              <a:t>Control (</a:t>
            </a:r>
            <a:r>
              <a:rPr lang="th-TH" b="1"/>
              <a:t>ใช้ได้กับทุก </a:t>
            </a:r>
            <a:r>
              <a:rPr lang="en-US" b="1"/>
              <a:t>Control </a:t>
            </a:r>
            <a:r>
              <a:rPr lang="th-TH" b="1"/>
              <a:t>ที่วาดลงบน </a:t>
            </a:r>
            <a:r>
              <a:rPr lang="en-US" b="1"/>
              <a:t>Form</a:t>
            </a:r>
            <a:endParaRPr lang="th-TH" b="1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276600" y="3478213"/>
            <a:ext cx="4191000" cy="5191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ชื่อ </a:t>
            </a:r>
            <a:r>
              <a:rPr lang="en-US" b="1">
                <a:solidFill>
                  <a:schemeClr val="bg1"/>
                </a:solidFill>
              </a:rPr>
              <a:t>Control.Visible=False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19250" y="3357563"/>
            <a:ext cx="906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11188" y="2060575"/>
            <a:ext cx="1012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การซ่อน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 animBg="1"/>
      <p:bldP spid="18439" grpId="0"/>
      <p:bldP spid="184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208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การเพิ่ม </a:t>
            </a:r>
            <a:r>
              <a:rPr lang="en-US" b="1"/>
              <a:t>Form </a:t>
            </a:r>
            <a:r>
              <a:rPr lang="th-TH" b="1"/>
              <a:t>ให้ </a:t>
            </a:r>
            <a:r>
              <a:rPr lang="en-US" b="1"/>
              <a:t>Application</a:t>
            </a:r>
            <a:endParaRPr lang="th-TH" b="1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3"/>
          <a:srcRect l="-195" t="3125" r="63281" b="64580"/>
          <a:stretch>
            <a:fillRect/>
          </a:stretch>
        </p:blipFill>
        <p:spPr bwMode="auto">
          <a:xfrm>
            <a:off x="3276600" y="2060575"/>
            <a:ext cx="5472113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95288" y="2492375"/>
            <a:ext cx="252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เลือกที่ </a:t>
            </a:r>
            <a:r>
              <a:rPr lang="en-US" b="1"/>
              <a:t>Toolbar</a:t>
            </a:r>
            <a:endParaRPr lang="th-TH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208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/>
              <a:t> 2 บันทึกชื่อ </a:t>
            </a:r>
            <a:r>
              <a:rPr lang="en-US" b="1"/>
              <a:t>Form</a:t>
            </a:r>
            <a:endParaRPr lang="th-TH" b="1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1773238"/>
            <a:ext cx="64865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528</Words>
  <Application>Microsoft Office PowerPoint</Application>
  <PresentationFormat>On-screen Show (4:3)</PresentationFormat>
  <Paragraphs>99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Angsana New</vt:lpstr>
      <vt:lpstr>Tahoma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NIDA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</dc:creator>
  <cp:lastModifiedBy>Chan-ITDSG</cp:lastModifiedBy>
  <cp:revision>27</cp:revision>
  <dcterms:created xsi:type="dcterms:W3CDTF">2006-11-28T13:49:14Z</dcterms:created>
  <dcterms:modified xsi:type="dcterms:W3CDTF">2013-07-10T03:51:50Z</dcterms:modified>
</cp:coreProperties>
</file>